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69" r:id="rId2"/>
    <p:sldId id="270" r:id="rId3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01">
          <p15:clr>
            <a:srgbClr val="A4A3A4"/>
          </p15:clr>
        </p15:guide>
        <p15:guide id="2" pos="21326">
          <p15:clr>
            <a:srgbClr val="A4A3A4"/>
          </p15:clr>
        </p15:guide>
        <p15:guide id="3" pos="16095">
          <p15:clr>
            <a:srgbClr val="A4A3A4"/>
          </p15:clr>
        </p15:guide>
        <p15:guide id="4" pos="590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2304">
          <p15:clr>
            <a:srgbClr val="A4A3A4"/>
          </p15:clr>
        </p15:guide>
        <p15:guide id="8" orient="horz" pos="568">
          <p15:clr>
            <a:srgbClr val="A4A3A4"/>
          </p15:clr>
        </p15:guide>
        <p15:guide id="9" pos="21342">
          <p15:clr>
            <a:srgbClr val="A4A3A4"/>
          </p15:clr>
        </p15:guide>
        <p15:guide id="10" pos="16778">
          <p15:clr>
            <a:srgbClr val="A4A3A4"/>
          </p15:clr>
        </p15:guide>
        <p15:guide id="11" pos="11908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9"/>
    <p:restoredTop sz="93682" autoAdjust="0"/>
  </p:normalViewPr>
  <p:slideViewPr>
    <p:cSldViewPr snapToGrid="0" snapToObjects="1">
      <p:cViewPr varScale="1">
        <p:scale>
          <a:sx n="31" d="100"/>
          <a:sy n="31" d="100"/>
        </p:scale>
        <p:origin x="2392" y="272"/>
      </p:cViewPr>
      <p:guideLst>
        <p:guide orient="horz" pos="8301"/>
        <p:guide pos="21326"/>
        <p:guide pos="16095"/>
        <p:guide pos="590"/>
        <p:guide pos="10957"/>
        <p:guide pos="299"/>
        <p:guide orient="horz" pos="2304"/>
        <p:guide orient="horz" pos="568"/>
        <p:guide pos="21342"/>
        <p:guide pos="16778"/>
        <p:guide pos="11908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commentAuthors" Target="commentAuthors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12.tiff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256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13.png"/><Relationship Id="rId6" Type="http://schemas.openxmlformats.org/officeDocument/2006/relationships/image" Target="../media/image8.tiff"/><Relationship Id="rId7" Type="http://schemas.openxmlformats.org/officeDocument/2006/relationships/image" Target="../media/image3.tiff"/><Relationship Id="rId8" Type="http://schemas.openxmlformats.org/officeDocument/2006/relationships/image" Target="../media/image4.tiff"/><Relationship Id="rId9" Type="http://schemas.openxmlformats.org/officeDocument/2006/relationships/image" Target="../media/image5.tiff"/><Relationship Id="rId10" Type="http://schemas.openxmlformats.org/officeDocument/2006/relationships/image" Target="../media/image6.tiff"/><Relationship Id="rId11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8207194" y="1003968"/>
            <a:ext cx="34574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Completeness?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12129171" y="3614670"/>
            <a:ext cx="372543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/>
              <a:t>scgordon@hdfgroup.org</a:t>
            </a:r>
            <a:r>
              <a:rPr lang="en-US" sz="4000" dirty="0" smtClean="0"/>
              <a:t>), </a:t>
            </a:r>
            <a:r>
              <a:rPr lang="en-US" sz="4000" dirty="0"/>
              <a:t>Ted </a:t>
            </a:r>
            <a:r>
              <a:rPr lang="en-US" sz="4000" dirty="0" err="1" smtClean="0"/>
              <a:t>Habermann</a:t>
            </a:r>
            <a:r>
              <a:rPr lang="en-US" sz="4000" dirty="0" smtClean="0"/>
              <a:t>, and </a:t>
            </a:r>
            <a:r>
              <a:rPr lang="en-US" sz="4000" dirty="0" smtClean="0"/>
              <a:t>John </a:t>
            </a:r>
            <a:r>
              <a:rPr lang="en-US" sz="4000" dirty="0" err="1" smtClean="0"/>
              <a:t>Kozimor</a:t>
            </a:r>
            <a:r>
              <a:rPr lang="en-US" sz="4000" dirty="0"/>
              <a:t>, The HDF </a:t>
            </a:r>
            <a:r>
              <a:rPr lang="en-US" sz="4000" dirty="0" smtClean="0"/>
              <a:t>Group, </a:t>
            </a:r>
            <a:r>
              <a:rPr lang="en-US" sz="4000" dirty="0" smtClean="0"/>
              <a:t>Lindsay </a:t>
            </a:r>
            <a:r>
              <a:rPr lang="en-US" sz="4000" dirty="0" smtClean="0"/>
              <a:t>Powers</a:t>
            </a:r>
            <a:r>
              <a:rPr lang="en-US" sz="4000" dirty="0" smtClean="0"/>
              <a:t>, USGS  </a:t>
            </a:r>
            <a:r>
              <a:rPr lang="en-US" sz="4000" dirty="0" smtClean="0"/>
              <a:t>Matt Jones, NCEAS</a:t>
            </a:r>
            <a:endParaRPr lang="en-US" sz="40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3452" y="962430"/>
            <a:ext cx="5584949" cy="29826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938" y="592488"/>
            <a:ext cx="3776237" cy="4108424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46103821" y="31697931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NSF-DIBBS Award 1443062</a:t>
            </a:r>
            <a:endParaRPr lang="en-US" sz="3200"/>
          </a:p>
        </p:txBody>
      </p:sp>
      <p:sp>
        <p:nvSpPr>
          <p:cNvPr id="3" name="TextBox 2"/>
          <p:cNvSpPr txBox="1"/>
          <p:nvPr/>
        </p:nvSpPr>
        <p:spPr>
          <a:xfrm>
            <a:off x="955898" y="6910163"/>
            <a:ext cx="4343400" cy="5676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Exactly how records are selected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93332" y="6974796"/>
            <a:ext cx="8686800" cy="6299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93332" y="14744675"/>
            <a:ext cx="8686800" cy="629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52525" y="10786380"/>
            <a:ext cx="8686800" cy="6299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852525" y="18557461"/>
            <a:ext cx="8686800" cy="6299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693332" y="22514554"/>
            <a:ext cx="8686800" cy="6299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99298" y="10786380"/>
            <a:ext cx="8686800" cy="6299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99298" y="18557461"/>
            <a:ext cx="8686800" cy="6299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458491" y="6974796"/>
            <a:ext cx="8686800" cy="6299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458491" y="14744675"/>
            <a:ext cx="8686800" cy="6299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458491" y="22514554"/>
            <a:ext cx="868680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73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8207194" y="1003968"/>
            <a:ext cx="34574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Completeness?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7166280" y="3026124"/>
            <a:ext cx="37254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r>
              <a:rPr lang="en-US" sz="4000" dirty="0" smtClean="0"/>
              <a:t>1. The </a:t>
            </a:r>
            <a:r>
              <a:rPr lang="en-US" sz="4000" dirty="0"/>
              <a:t>HDF </a:t>
            </a:r>
            <a:r>
              <a:rPr lang="en-US" sz="4000" dirty="0" smtClean="0"/>
              <a:t>Group, 2. </a:t>
            </a:r>
            <a:r>
              <a:rPr lang="en-US" sz="4000" dirty="0"/>
              <a:t>National Center for Ecological Analysis and </a:t>
            </a:r>
            <a:r>
              <a:rPr lang="en-US" sz="4000" dirty="0" smtClean="0"/>
              <a:t>Synthesis 3. United States Geological Society</a:t>
            </a:r>
            <a:endParaRPr lang="en-US" sz="40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3821" y="2851848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938" y="592488"/>
            <a:ext cx="3776237" cy="4108424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46103821" y="31697931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NSF-DIBBS Award 1443062</a:t>
            </a:r>
            <a:endParaRPr lang="en-US" sz="3200"/>
          </a:p>
        </p:txBody>
      </p:sp>
      <p:sp>
        <p:nvSpPr>
          <p:cNvPr id="12" name="TextBox 11"/>
          <p:cNvSpPr txBox="1"/>
          <p:nvPr/>
        </p:nvSpPr>
        <p:spPr>
          <a:xfrm>
            <a:off x="45474928" y="592488"/>
            <a:ext cx="5584949" cy="12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IN23C-1785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98" y="30378400"/>
            <a:ext cx="3556000" cy="2540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388935" y="6111461"/>
            <a:ext cx="11554690" cy="13704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Process</a:t>
            </a:r>
          </a:p>
          <a:p>
            <a:r>
              <a:rPr lang="en-US" sz="4400" dirty="0" smtClean="0"/>
              <a:t>Utilized </a:t>
            </a:r>
            <a:r>
              <a:rPr lang="en-US" sz="4400" dirty="0" err="1" smtClean="0"/>
              <a:t>DataONE’s</a:t>
            </a:r>
            <a:r>
              <a:rPr lang="en-US" sz="4400" dirty="0" smtClean="0"/>
              <a:t> SOLR index via a python sampling tool to select 250 records created during </a:t>
            </a:r>
            <a:r>
              <a:rPr lang="en-US" sz="4400" dirty="0"/>
              <a:t>each year </a:t>
            </a:r>
            <a:r>
              <a:rPr lang="en-US" sz="4400" dirty="0" smtClean="0"/>
              <a:t>2005-2016 from LTER</a:t>
            </a:r>
          </a:p>
          <a:p>
            <a:endParaRPr lang="en-US" sz="4000" dirty="0" smtClean="0"/>
          </a:p>
          <a:p>
            <a:r>
              <a:rPr lang="en-US" sz="4000" dirty="0" smtClean="0"/>
              <a:t>Created collections based on year of creation</a:t>
            </a:r>
          </a:p>
          <a:p>
            <a:endParaRPr lang="en-US" sz="4000" dirty="0" smtClean="0"/>
          </a:p>
          <a:p>
            <a:r>
              <a:rPr lang="en-US" sz="4000" dirty="0" smtClean="0"/>
              <a:t>Used XSL rubrics to determine records conceptual content</a:t>
            </a:r>
          </a:p>
          <a:p>
            <a:endParaRPr lang="en-US" sz="4000" dirty="0" smtClean="0"/>
          </a:p>
          <a:p>
            <a:r>
              <a:rPr lang="en-US" sz="4000" dirty="0" smtClean="0"/>
              <a:t>Analyzed results for completeness of 25 concepts from the five documentation use cases of LTER: Identification, Discovery, Evaluation, Access, and Integration In 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</a:t>
            </a:r>
            <a:endParaRPr lang="en-US" sz="4000" dirty="0"/>
          </a:p>
          <a:p>
            <a:endParaRPr lang="en-US" sz="4000" dirty="0" smtClean="0"/>
          </a:p>
          <a:p>
            <a:r>
              <a:rPr lang="en-US" sz="4000" dirty="0" smtClean="0"/>
              <a:t>Comparison of analyses across time periods by collection completeness of particular concepts and particular use cases.</a:t>
            </a:r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7" name="TextBox 16"/>
          <p:cNvSpPr txBox="1"/>
          <p:nvPr/>
        </p:nvSpPr>
        <p:spPr>
          <a:xfrm>
            <a:off x="36024992" y="13581886"/>
            <a:ext cx="12930837" cy="5641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Quality Review</a:t>
            </a:r>
          </a:p>
          <a:p>
            <a:endParaRPr lang="en-US" sz="3600" dirty="0" smtClean="0"/>
          </a:p>
          <a:p>
            <a:r>
              <a:rPr lang="en-US" sz="3600" dirty="0" smtClean="0"/>
              <a:t>Unclear if records are the finished version for that year, or merely an early saved draft. Records may have varying degrees of doneness</a:t>
            </a:r>
          </a:p>
          <a:p>
            <a:endParaRPr lang="en-US" sz="3600" dirty="0"/>
          </a:p>
          <a:p>
            <a:r>
              <a:rPr lang="en-US" sz="3600" dirty="0" smtClean="0"/>
              <a:t>Doesn’t follow a specific set of records through time</a:t>
            </a:r>
          </a:p>
          <a:p>
            <a:endParaRPr lang="en-US" sz="3600" dirty="0"/>
          </a:p>
          <a:p>
            <a:r>
              <a:rPr lang="en-US" sz="3600" dirty="0" smtClean="0"/>
              <a:t>Could reduce the time period to get only records submitted in October-December</a:t>
            </a:r>
            <a:endParaRPr lang="en-US" sz="3600" dirty="0"/>
          </a:p>
        </p:txBody>
      </p:sp>
      <p:sp>
        <p:nvSpPr>
          <p:cNvPr id="18" name="TextBox 17"/>
          <p:cNvSpPr txBox="1"/>
          <p:nvPr/>
        </p:nvSpPr>
        <p:spPr>
          <a:xfrm>
            <a:off x="36024992" y="6278668"/>
            <a:ext cx="13512728" cy="7303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Observations</a:t>
            </a:r>
          </a:p>
          <a:p>
            <a:r>
              <a:rPr lang="en-US" sz="3600" dirty="0" smtClean="0"/>
              <a:t>No clear linear progression towards completeness of any concept or use case</a:t>
            </a:r>
          </a:p>
          <a:p>
            <a:endParaRPr lang="en-US" sz="3600" dirty="0" smtClean="0"/>
          </a:p>
          <a:p>
            <a:r>
              <a:rPr lang="en-US" sz="3600" dirty="0" smtClean="0"/>
              <a:t>Clear adherence to dialect schema requirements</a:t>
            </a:r>
          </a:p>
          <a:p>
            <a:endParaRPr lang="en-US" sz="3600" dirty="0" smtClean="0"/>
          </a:p>
          <a:p>
            <a:r>
              <a:rPr lang="en-US" sz="3600" dirty="0" smtClean="0"/>
              <a:t>Having a community recommendation is necessary but not sufficient for complete, homogeneous content of metadata records in the same collection.</a:t>
            </a:r>
          </a:p>
          <a:p>
            <a:endParaRPr lang="en-US" sz="3600" dirty="0"/>
          </a:p>
          <a:p>
            <a:r>
              <a:rPr lang="en-US" sz="3600" dirty="0" smtClean="0"/>
              <a:t>Few records have taxonomic extent content</a:t>
            </a:r>
          </a:p>
          <a:p>
            <a:r>
              <a:rPr lang="en-US" sz="3600" dirty="0" smtClean="0"/>
              <a:t> 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5153891" y="31462641"/>
            <a:ext cx="20199927" cy="1640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description</a:t>
            </a:r>
            <a:endParaRPr lang="en-US" sz="2800" dirty="0"/>
          </a:p>
          <a:p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6024992" y="19816431"/>
            <a:ext cx="12386805" cy="2440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New Question</a:t>
            </a:r>
          </a:p>
          <a:p>
            <a:r>
              <a:rPr lang="en-US" sz="4000" dirty="0" smtClean="0"/>
              <a:t>Does recommendations based guidance aid curation efforts to improve a communities metadata completeness?</a:t>
            </a:r>
            <a:endParaRPr lang="en-US" sz="4000" dirty="0"/>
          </a:p>
        </p:txBody>
      </p:sp>
      <p:sp>
        <p:nvSpPr>
          <p:cNvPr id="22" name="TextBox 21"/>
          <p:cNvSpPr txBox="1"/>
          <p:nvPr/>
        </p:nvSpPr>
        <p:spPr>
          <a:xfrm>
            <a:off x="17207345" y="6111461"/>
            <a:ext cx="14755091" cy="2326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Results for each Use </a:t>
            </a:r>
            <a:r>
              <a:rPr lang="en-US" smtClean="0"/>
              <a:t>Case’s Concepts through time</a:t>
            </a:r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388935" y="19223110"/>
            <a:ext cx="13798731" cy="2326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Results for each Use Case’s Completeness through time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153891" y="31990318"/>
            <a:ext cx="20199927" cy="1640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2. See top right </a:t>
            </a:r>
            <a:r>
              <a:rPr lang="en-US" sz="2800" dirty="0"/>
              <a:t>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description</a:t>
            </a:r>
            <a:endParaRPr lang="en-US" sz="2800" dirty="0"/>
          </a:p>
          <a:p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8935" y="21967012"/>
            <a:ext cx="11521202" cy="8354556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69557" y="8737856"/>
            <a:ext cx="8088327" cy="586522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769557" y="16101792"/>
            <a:ext cx="8088327" cy="586522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353818" y="12132595"/>
            <a:ext cx="8088327" cy="586522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217478" y="19034402"/>
            <a:ext cx="8088327" cy="586522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769557" y="23782216"/>
            <a:ext cx="8088327" cy="586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10332</TotalTime>
  <Words>353</Words>
  <Application>Microsoft Macintosh PowerPoint</Application>
  <PresentationFormat>Custom</PresentationFormat>
  <Paragraphs>43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243</cp:revision>
  <dcterms:created xsi:type="dcterms:W3CDTF">2015-11-23T22:19:17Z</dcterms:created>
  <dcterms:modified xsi:type="dcterms:W3CDTF">2016-11-23T01:48:20Z</dcterms:modified>
</cp:coreProperties>
</file>

<file path=docProps/thumbnail.jpeg>
</file>